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62" r:id="rId8"/>
    <p:sldId id="264" r:id="rId9"/>
    <p:sldId id="265" r:id="rId10"/>
    <p:sldId id="266" r:id="rId11"/>
    <p:sldId id="267" r:id="rId12"/>
    <p:sldId id="268" r:id="rId13"/>
    <p:sldId id="270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D82A"/>
    <a:srgbClr val="2384AF"/>
    <a:srgbClr val="AAF8B3"/>
    <a:srgbClr val="FF00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5B525-E2E9-401F-84BA-0C10FD90E21A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0EA3D-9911-4301-96D3-A554CF449E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26094902"/>
      </p:ext>
    </p:extLst>
  </p:cSld>
  <p:clrMapOvr>
    <a:masterClrMapping/>
  </p:clrMapOvr>
  <p:transition spd="med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5B525-E2E9-401F-84BA-0C10FD90E21A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0EA3D-9911-4301-96D3-A554CF449E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40906963"/>
      </p:ext>
    </p:extLst>
  </p:cSld>
  <p:clrMapOvr>
    <a:masterClrMapping/>
  </p:clrMapOvr>
  <p:transition spd="med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5B525-E2E9-401F-84BA-0C10FD90E21A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0EA3D-9911-4301-96D3-A554CF449E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43502639"/>
      </p:ext>
    </p:extLst>
  </p:cSld>
  <p:clrMapOvr>
    <a:masterClrMapping/>
  </p:clrMapOvr>
  <p:transition spd="med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5B525-E2E9-401F-84BA-0C10FD90E21A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0EA3D-9911-4301-96D3-A554CF449E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40485669"/>
      </p:ext>
    </p:extLst>
  </p:cSld>
  <p:clrMapOvr>
    <a:masterClrMapping/>
  </p:clrMapOvr>
  <p:transition spd="med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5B525-E2E9-401F-84BA-0C10FD90E21A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0EA3D-9911-4301-96D3-A554CF449E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7825193"/>
      </p:ext>
    </p:extLst>
  </p:cSld>
  <p:clrMapOvr>
    <a:masterClrMapping/>
  </p:clrMapOvr>
  <p:transition spd="med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5B525-E2E9-401F-84BA-0C10FD90E21A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0EA3D-9911-4301-96D3-A554CF449E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35957836"/>
      </p:ext>
    </p:extLst>
  </p:cSld>
  <p:clrMapOvr>
    <a:masterClrMapping/>
  </p:clrMapOvr>
  <p:transition spd="med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5B525-E2E9-401F-84BA-0C10FD90E21A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0EA3D-9911-4301-96D3-A554CF449E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91500614"/>
      </p:ext>
    </p:extLst>
  </p:cSld>
  <p:clrMapOvr>
    <a:masterClrMapping/>
  </p:clrMapOvr>
  <p:transition spd="med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5B525-E2E9-401F-84BA-0C10FD90E21A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0EA3D-9911-4301-96D3-A554CF449E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76330636"/>
      </p:ext>
    </p:extLst>
  </p:cSld>
  <p:clrMapOvr>
    <a:masterClrMapping/>
  </p:clrMapOvr>
  <p:transition spd="med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5B525-E2E9-401F-84BA-0C10FD90E21A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0EA3D-9911-4301-96D3-A554CF449E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07379225"/>
      </p:ext>
    </p:extLst>
  </p:cSld>
  <p:clrMapOvr>
    <a:masterClrMapping/>
  </p:clrMapOvr>
  <p:transition spd="med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5B525-E2E9-401F-84BA-0C10FD90E21A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0EA3D-9911-4301-96D3-A554CF449E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54400376"/>
      </p:ext>
    </p:extLst>
  </p:cSld>
  <p:clrMapOvr>
    <a:masterClrMapping/>
  </p:clrMapOvr>
  <p:transition spd="med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5B525-E2E9-401F-84BA-0C10FD90E21A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0EA3D-9911-4301-96D3-A554CF449E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1377865"/>
      </p:ext>
    </p:extLst>
  </p:cSld>
  <p:clrMapOvr>
    <a:masterClrMapping/>
  </p:clrMapOvr>
  <p:transition spd="med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5B525-E2E9-401F-84BA-0C10FD90E21A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F0EA3D-9911-4301-96D3-A554CF449E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2980135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image" Target="../media/image21.png"/><Relationship Id="rId7" Type="http://schemas.openxmlformats.org/officeDocument/2006/relationships/image" Target="../media/image25.wmf"/><Relationship Id="rId12" Type="http://schemas.openxmlformats.org/officeDocument/2006/relationships/image" Target="../media/image30.png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11" Type="http://schemas.openxmlformats.org/officeDocument/2006/relationships/image" Target="../media/image29.jpeg"/><Relationship Id="rId5" Type="http://schemas.openxmlformats.org/officeDocument/2006/relationships/image" Target="../media/image23.png"/><Relationship Id="rId10" Type="http://schemas.openxmlformats.org/officeDocument/2006/relationships/image" Target="../media/image28.gif"/><Relationship Id="rId4" Type="http://schemas.openxmlformats.org/officeDocument/2006/relationships/image" Target="../media/image22.png"/><Relationship Id="rId9" Type="http://schemas.openxmlformats.org/officeDocument/2006/relationships/image" Target="../media/image27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57800" y="76200"/>
            <a:ext cx="3200400" cy="3200400"/>
          </a:xfrm>
        </p:spPr>
        <p:txBody>
          <a:bodyPr>
            <a:normAutofit/>
          </a:bodyPr>
          <a:lstStyle/>
          <a:p>
            <a:r>
              <a:rPr lang="en-US" dirty="0" smtClean="0"/>
              <a:t>The Lowell Mill Girls:  A Different Way of Life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6400800" cy="1752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 descr="http://www2.needham.k12.ma.us/nhs/cur/Baker_00/baker_1800_soc/baker_ko_ca_mo_p4/LOWL_OFF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85299" cy="35607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faculty.uml.edu/sgallagher/Docume2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5299" y="0"/>
            <a:ext cx="3024901" cy="34809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glogster.com/media/5/32/13/76/3213760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80987"/>
            <a:ext cx="5410200" cy="33770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2.bp.blogspot.com/_CvDCiEFbNy8/S1I8EiaTGzI/AAAAAAAAM4I/Bx-43c2LCLA/s400/Tintype.%2BUniversity%2Bof%2BMassachusettes%2Bat%2BLowell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048000"/>
            <a:ext cx="3733800" cy="38099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72920341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Expansion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http://art4linux.org/system/files/bridge+II-1600x1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5394" y="1692066"/>
            <a:ext cx="5969000" cy="483303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05728912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#1 Answer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2D82A"/>
                </a:solidFill>
              </a:rPr>
              <a:t>#2 Answer</a:t>
            </a:r>
            <a:endParaRPr lang="en-US" dirty="0">
              <a:solidFill>
                <a:srgbClr val="12D82A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lasses.lt.unt.edu/Maymester_2010/LTEC_3260_020/lll0124/assign2/20060329214426_blue_sk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0539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62200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Thinking Beyond the Surface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Documents and Settings\kcushman97\Local Settings\Temporary Internet Files\Content.IE5\EG3DK5KB\MC90038926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1295400"/>
            <a:ext cx="1139342" cy="1823314"/>
          </a:xfrm>
          <a:prstGeom prst="rect">
            <a:avLst/>
          </a:prstGeom>
          <a:noFill/>
        </p:spPr>
      </p:pic>
      <p:pic>
        <p:nvPicPr>
          <p:cNvPr id="1027" name="Picture 3" descr="C:\Documents and Settings\kcushman97\Local Settings\Temporary Internet Files\Content.IE5\V4I56PME\MC910216407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438400"/>
            <a:ext cx="3843110" cy="3348037"/>
          </a:xfrm>
          <a:prstGeom prst="rect">
            <a:avLst/>
          </a:prstGeom>
          <a:noFill/>
        </p:spPr>
      </p:pic>
      <p:pic>
        <p:nvPicPr>
          <p:cNvPr id="1028" name="Picture 4" descr="C:\Documents and Settings\kcushman97\Local Settings\Temporary Internet Files\Content.IE5\I9LZW7XQ\MC90043156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1295400"/>
            <a:ext cx="2285714" cy="2285714"/>
          </a:xfrm>
          <a:prstGeom prst="rect">
            <a:avLst/>
          </a:prstGeom>
          <a:noFill/>
        </p:spPr>
      </p:pic>
      <p:pic>
        <p:nvPicPr>
          <p:cNvPr id="1029" name="Picture 5" descr="C:\Documents and Settings\kcushman97\Local Settings\Temporary Internet Files\Content.IE5\6PICTQVV\MC900431512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371600"/>
            <a:ext cx="1828572" cy="1828572"/>
          </a:xfrm>
          <a:prstGeom prst="rect">
            <a:avLst/>
          </a:prstGeom>
          <a:noFill/>
        </p:spPr>
      </p:pic>
      <p:pic>
        <p:nvPicPr>
          <p:cNvPr id="1030" name="Picture 6" descr="C:\Documents and Settings\kcushman97\Local Settings\Temporary Internet Files\Content.IE5\EG3DK5KB\MC900434859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86600" y="3657600"/>
            <a:ext cx="1714500" cy="1714500"/>
          </a:xfrm>
          <a:prstGeom prst="rect">
            <a:avLst/>
          </a:prstGeom>
          <a:noFill/>
        </p:spPr>
      </p:pic>
      <p:pic>
        <p:nvPicPr>
          <p:cNvPr id="1033" name="Picture 9" descr="C:\Documents and Settings\kcushman97\Local Settings\Temporary Internet Files\Content.IE5\EG3DK5KB\MC900384172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1000" y="4419600"/>
            <a:ext cx="1538021" cy="1826057"/>
          </a:xfrm>
          <a:prstGeom prst="rect">
            <a:avLst/>
          </a:prstGeom>
          <a:noFill/>
        </p:spPr>
      </p:pic>
      <p:pic>
        <p:nvPicPr>
          <p:cNvPr id="1034" name="Picture 10" descr="C:\Documents and Settings\kcushman97\Local Settings\Temporary Internet Files\Content.IE5\V4I56PME\MC900326908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05400" y="5030114"/>
            <a:ext cx="1827886" cy="1827886"/>
          </a:xfrm>
          <a:prstGeom prst="rect">
            <a:avLst/>
          </a:prstGeom>
          <a:noFill/>
        </p:spPr>
      </p:pic>
      <p:pic>
        <p:nvPicPr>
          <p:cNvPr id="1037" name="Picture 13" descr="C:\Documents and Settings\kcushman97\Local Settings\Temporary Internet Files\Content.IE5\6PICTQVV\MM900288870[1]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828800" y="304800"/>
            <a:ext cx="1358434" cy="1776413"/>
          </a:xfrm>
          <a:prstGeom prst="rect">
            <a:avLst/>
          </a:prstGeom>
          <a:noFill/>
        </p:spPr>
      </p:pic>
      <p:pic>
        <p:nvPicPr>
          <p:cNvPr id="1038" name="Picture 14" descr="C:\Documents and Settings\kcushman97\Local Settings\Temporary Internet Files\Content.IE5\EG3DK5KB\MM900178313[1]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705600" y="228600"/>
            <a:ext cx="1066800" cy="1066800"/>
          </a:xfrm>
          <a:prstGeom prst="rect">
            <a:avLst/>
          </a:prstGeom>
          <a:noFill/>
        </p:spPr>
      </p:pic>
      <p:pic>
        <p:nvPicPr>
          <p:cNvPr id="4" name="Picture 2" descr="http://www.bizengine.com/wp-content/uploads/2011/03/question-mark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924800" y="5638800"/>
            <a:ext cx="1219200" cy="1219200"/>
          </a:xfrm>
          <a:prstGeom prst="rect">
            <a:avLst/>
          </a:prstGeom>
          <a:noFill/>
        </p:spPr>
      </p:pic>
      <p:pic>
        <p:nvPicPr>
          <p:cNvPr id="5" name="Picture 4" descr="http://upload.wikimedia.org/wikipedia/en/f/f5/Question_mark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048000" y="5562600"/>
            <a:ext cx="768208" cy="76820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384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66"/>
                </a:solidFill>
              </a:rPr>
              <a:t>Objective #1:</a:t>
            </a:r>
            <a:endParaRPr lang="en-US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4863547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384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Objective #2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18837466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http://3.bp.blogspot.com/_CvDCiEFbNy8/S0_hlI9ZPOI/AAAAAAAAM34/9ZqI9jthPeA/s400/Winslow+Homer.+A+Bobbin+Girl.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0" y="-76200"/>
            <a:ext cx="4797425" cy="4495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virginiawestern.edu/faculty/vwhansd/his112/Images/mill_gir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463503"/>
            <a:ext cx="4736506" cy="33944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20814232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http://www.cooperativeindividualism.org/library-book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804"/>
            <a:ext cx="4762500" cy="35635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chrisk.name/rtimages/pian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213" y="0"/>
            <a:ext cx="4572000" cy="3581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cadbounder.files.wordpress.com/2010/04/school20desk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81400"/>
            <a:ext cx="4596213" cy="3276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theora.com/images/quill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214" y="3581400"/>
            <a:ext cx="4546006" cy="3276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61628645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6200" dirty="0" smtClean="0"/>
              <a:t>“Firstly, there is a….piano in a great many of the boardinghouses.  Secondly, nearly all these young ladies subscribe to circulating libraries.  Thirdly, they have a periodical called ‘The Lowell Offering’….”</a:t>
            </a:r>
          </a:p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endParaRPr lang="en-US" sz="4000" dirty="0" smtClean="0"/>
          </a:p>
          <a:p>
            <a:pPr marL="0" indent="0">
              <a:buNone/>
            </a:pPr>
            <a:r>
              <a:rPr lang="en-US" sz="4000" dirty="0"/>
              <a:t>	</a:t>
            </a:r>
            <a:r>
              <a:rPr lang="en-US" sz="4000" dirty="0" smtClean="0"/>
              <a:t>				</a:t>
            </a:r>
            <a:r>
              <a:rPr lang="en-US" sz="2400" dirty="0" smtClean="0"/>
              <a:t>-Prentice Hall America History of Our Nation</a:t>
            </a:r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5778897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http://phobos.ramapo.edu/~theed/MLS%20610%20Multiethnic/images/e%20Feb%2021%20Scandanavians/B_America_Modernizes/i%20canals/LowellMill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400800" cy="4572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columbia.edu/cu/gsapp/BT/BSI/SKELETON1/boottm-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767578"/>
            <a:ext cx="4271473" cy="30904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67743740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http://www2.needham.k12.ma.us/nhs/cur/Baker_00/baker_1800_soc/baker_ko_ca_mo_p4/LOWL_OFF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0"/>
            <a:ext cx="7010400" cy="685159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41747595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http://art4linux.org/system/files/bridge+II-1600x1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95072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5208419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100</TotalTime>
  <Words>69</Words>
  <Application>Microsoft Office PowerPoint</Application>
  <PresentationFormat>On-screen Show (4:3)</PresentationFormat>
  <Paragraphs>12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The Lowell Mill Girls:  A Different Way of Life</vt:lpstr>
      <vt:lpstr>Objective #1:</vt:lpstr>
      <vt:lpstr>Objective #2</vt:lpstr>
      <vt:lpstr>Slide 4</vt:lpstr>
      <vt:lpstr>Slide 5</vt:lpstr>
      <vt:lpstr>Slide 6</vt:lpstr>
      <vt:lpstr>Slide 7</vt:lpstr>
      <vt:lpstr>Slide 8</vt:lpstr>
      <vt:lpstr>Slide 9</vt:lpstr>
      <vt:lpstr>Expansion</vt:lpstr>
      <vt:lpstr>#1 Answer</vt:lpstr>
      <vt:lpstr>#2 Answer</vt:lpstr>
      <vt:lpstr>Thinking Beyond the Surface</vt:lpstr>
      <vt:lpstr>Questions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Lowell Mill Girls:  A Different Way of Life</dc:title>
  <dc:creator>Doug</dc:creator>
  <cp:lastModifiedBy>Mount Lebanon School District</cp:lastModifiedBy>
  <cp:revision>11</cp:revision>
  <dcterms:created xsi:type="dcterms:W3CDTF">2011-05-01T19:32:39Z</dcterms:created>
  <dcterms:modified xsi:type="dcterms:W3CDTF">2011-05-11T16:43:42Z</dcterms:modified>
</cp:coreProperties>
</file>